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2"/>
                </a:solidFill>
              </a:rPr>
              <a:t>Уважаемые коллеги!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828836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/>
              <a:t>С 15 февраля по 10 мая 2020 года </a:t>
            </a:r>
            <a:r>
              <a:rPr lang="ru-RU" sz="3600" b="1" dirty="0"/>
              <a:t>проводится  патриотическая  акция «Напиши письмо солдату</a:t>
            </a:r>
            <a:r>
              <a:rPr lang="ru-RU" sz="3600" b="1" dirty="0" smtClean="0"/>
              <a:t>»,</a:t>
            </a:r>
          </a:p>
          <a:p>
            <a:pPr algn="ctr"/>
            <a:r>
              <a:rPr lang="ru-RU" sz="3600" b="1" dirty="0" smtClean="0"/>
              <a:t> </a:t>
            </a:r>
            <a:r>
              <a:rPr lang="ru-RU" sz="3600" b="1" dirty="0"/>
              <a:t>посвященный 75 – </a:t>
            </a:r>
            <a:r>
              <a:rPr lang="ru-RU" sz="3600" b="1" dirty="0" err="1"/>
              <a:t>летию</a:t>
            </a:r>
            <a:r>
              <a:rPr lang="ru-RU" sz="3600" b="1" dirty="0"/>
              <a:t> Победы в ВОВ 1941 – 1945 гг.</a:t>
            </a:r>
          </a:p>
        </p:txBody>
      </p:sp>
    </p:spTree>
    <p:extLst>
      <p:ext uri="{BB962C8B-B14F-4D97-AF65-F5344CB8AC3E}">
        <p14:creationId xmlns:p14="http://schemas.microsoft.com/office/powerpoint/2010/main" val="806925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4534"/>
            <a:ext cx="8229600" cy="178621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Просим </a:t>
            </a: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</a:rPr>
              <a:t>Вашего содействия в выполнении указанного мероприятия: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20166"/>
              </p:ext>
            </p:extLst>
          </p:nvPr>
        </p:nvGraphicFramePr>
        <p:xfrm>
          <a:off x="755576" y="1700808"/>
          <a:ext cx="7795796" cy="4354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7219732"/>
              </a:tblGrid>
              <a:tr h="36003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995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1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-  организовать работу по подготовке рукописных   поздравительных </a:t>
                      </a:r>
                      <a:r>
                        <a:rPr lang="ru-RU" sz="2000" b="1" dirty="0" err="1" smtClean="0"/>
                        <a:t>письем</a:t>
                      </a:r>
                      <a:r>
                        <a:rPr lang="ru-RU" sz="2000" b="1" dirty="0" smtClean="0"/>
                        <a:t>  и открыток военнослужащему Российской армии,  с учащимися школы, согласно составленному расчету распределения по учебным заведения района ( см. Приложение №1);</a:t>
                      </a:r>
                      <a:endParaRPr lang="ru-RU" sz="2000" b="1" dirty="0"/>
                    </a:p>
                  </a:txBody>
                  <a:tcPr/>
                </a:tc>
              </a:tr>
              <a:tr h="389736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2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- собрать писем и открыток;</a:t>
                      </a:r>
                      <a:endParaRPr lang="ru-RU" sz="2000" b="1" dirty="0"/>
                    </a:p>
                  </a:txBody>
                  <a:tcPr/>
                </a:tc>
              </a:tr>
              <a:tr h="286856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3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- сделать фотоотчёт </a:t>
                      </a:r>
                      <a:endParaRPr lang="ru-RU" sz="2000" b="1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4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- и представить в отдел детского движения МБОУ ДО «ЦДТ» с каждого учебного заведения, в расчете 3 фотографии .</a:t>
                      </a:r>
                      <a:endParaRPr lang="ru-RU" sz="2000" b="1" dirty="0"/>
                    </a:p>
                  </a:txBody>
                  <a:tcPr/>
                </a:tc>
              </a:tr>
              <a:tr h="879958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5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Дата предоставления отчета о выполнении мероприятия до 07 марта 2020 года ( в электронном и  </a:t>
                      </a:r>
                      <a:r>
                        <a:rPr lang="ru-RU" sz="2000" b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бумажном носителях</a:t>
                      </a:r>
                      <a:endParaRPr lang="ru-RU" sz="20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0105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3">
                    <a:lumMod val="50000"/>
                  </a:schemeClr>
                </a:solidFill>
              </a:rPr>
              <a:t>Цель проведения   акции -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340769"/>
            <a:ext cx="8568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Tx/>
              <a:buChar char="-"/>
            </a:pPr>
            <a:endParaRPr lang="ru-RU" sz="2800" b="1" dirty="0" smtClean="0"/>
          </a:p>
          <a:p>
            <a:pPr marL="571500" indent="-571500">
              <a:buFontTx/>
              <a:buChar char="-"/>
            </a:pPr>
            <a:r>
              <a:rPr lang="ru-RU" sz="2800" b="1" dirty="0" smtClean="0"/>
              <a:t>привлечение  </a:t>
            </a:r>
            <a:r>
              <a:rPr lang="ru-RU" sz="2800" b="1" dirty="0"/>
              <a:t>общественности, учащихся школ, </a:t>
            </a:r>
            <a:r>
              <a:rPr lang="ru-RU" sz="2800" b="1" dirty="0" smtClean="0"/>
              <a:t>к </a:t>
            </a:r>
            <a:r>
              <a:rPr lang="ru-RU" sz="2800" b="1" dirty="0"/>
              <a:t>изучению героической истории России, </a:t>
            </a:r>
            <a:endParaRPr lang="ru-RU" sz="2800" b="1" dirty="0" smtClean="0"/>
          </a:p>
          <a:p>
            <a:pPr marL="571500" indent="-571500">
              <a:buFontTx/>
              <a:buChar char="-"/>
            </a:pPr>
            <a:endParaRPr lang="ru-RU" sz="2800" b="1" dirty="0" smtClean="0"/>
          </a:p>
          <a:p>
            <a:pPr marL="571500" indent="-571500">
              <a:buFontTx/>
              <a:buChar char="-"/>
            </a:pPr>
            <a:r>
              <a:rPr lang="ru-RU" sz="2800" b="1" dirty="0" smtClean="0"/>
              <a:t>воспитание </a:t>
            </a:r>
            <a:r>
              <a:rPr lang="ru-RU" sz="2800" b="1" dirty="0"/>
              <a:t>подрастающего поколения  на примерах подвига нашего народа в годы ВОВ и поздравление </a:t>
            </a:r>
            <a:r>
              <a:rPr lang="ru-RU" sz="2800" b="1" dirty="0" err="1"/>
              <a:t>военнослужающих</a:t>
            </a:r>
            <a:r>
              <a:rPr lang="ru-RU" sz="2800" b="1" dirty="0"/>
              <a:t>  Центрального военного округа как наследников победителей, с памятными датами.</a:t>
            </a:r>
          </a:p>
        </p:txBody>
      </p:sp>
    </p:spTree>
    <p:extLst>
      <p:ext uri="{BB962C8B-B14F-4D97-AF65-F5344CB8AC3E}">
        <p14:creationId xmlns:p14="http://schemas.microsoft.com/office/powerpoint/2010/main" val="990893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Содержание акции: участник может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147544"/>
              </p:ext>
            </p:extLst>
          </p:nvPr>
        </p:nvGraphicFramePr>
        <p:xfrm>
          <a:off x="611560" y="1628802"/>
          <a:ext cx="8136904" cy="46973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4687997"/>
                <a:gridCol w="1576699"/>
              </a:tblGrid>
              <a:tr h="3996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2043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 написать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рукописное письмо </a:t>
                      </a:r>
                      <a:endParaRPr lang="ru-RU" sz="24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неограниченное  число 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964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Нарисовать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Открытку, с рукописным поздравлением  </a:t>
                      </a:r>
                    </a:p>
                    <a:p>
                      <a:r>
                        <a:rPr lang="ru-RU" sz="2400" b="1" dirty="0" smtClean="0"/>
                        <a:t>военнослужащему Российской армии.</a:t>
                      </a:r>
                      <a:endParaRPr lang="ru-RU" sz="24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неограниченное  число 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9643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со словами моральной поддержкой военнослужащим, исполняющим  военный долг по защите Отечества, поздравлением с 75 – </a:t>
                      </a:r>
                      <a:r>
                        <a:rPr lang="ru-RU" sz="2400" b="1" dirty="0" err="1" smtClean="0"/>
                        <a:t>летием</a:t>
                      </a:r>
                      <a:r>
                        <a:rPr lang="ru-RU" sz="2400" b="1" dirty="0" smtClean="0"/>
                        <a:t> Победы в ВОВ ( в виде солдатских треугольников). 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9609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Письмо пишется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806869"/>
              </p:ext>
            </p:extLst>
          </p:nvPr>
        </p:nvGraphicFramePr>
        <p:xfrm>
          <a:off x="611560" y="1340768"/>
          <a:ext cx="8136904" cy="4633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36904"/>
              </a:tblGrid>
              <a:tr h="3753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2452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вручную на тетрадном листе </a:t>
                      </a:r>
                      <a:endParaRPr lang="ru-RU" sz="2800" dirty="0"/>
                    </a:p>
                  </a:txBody>
                  <a:tcPr/>
                </a:tc>
              </a:tr>
              <a:tr h="95648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складывается в солдатский треугольник. </a:t>
                      </a:r>
                      <a:endParaRPr lang="ru-RU" sz="2800" dirty="0"/>
                    </a:p>
                  </a:txBody>
                  <a:tcPr/>
                </a:tc>
              </a:tr>
              <a:tr h="138845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Самодельные открытки изготавливаются на листе формата А-3.</a:t>
                      </a:r>
                      <a:endParaRPr lang="ru-RU" sz="2800" dirty="0"/>
                    </a:p>
                  </a:txBody>
                  <a:tcPr/>
                </a:tc>
              </a:tr>
              <a:tr h="1388451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Образцы написания писем и оформления открыток показаны на интернет – ресурсах.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5627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20162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Подготовленные 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</a:rPr>
              <a:t>поздравительные письма и открытки централизованно направляются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136339"/>
            <a:ext cx="82089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в </a:t>
            </a:r>
            <a:r>
              <a:rPr lang="ru-RU" sz="2800" b="1" dirty="0"/>
              <a:t>военно-политическое управление ЦВО  для организации их вручения военнослужащим, призванным с </a:t>
            </a:r>
            <a:r>
              <a:rPr lang="ru-RU" sz="2800" b="1" dirty="0" err="1"/>
              <a:t>Актанышского</a:t>
            </a:r>
            <a:r>
              <a:rPr lang="ru-RU" sz="2800" b="1" dirty="0"/>
              <a:t> </a:t>
            </a:r>
            <a:r>
              <a:rPr lang="ru-RU" sz="2800" b="1" dirty="0" smtClean="0"/>
              <a:t>проходящим </a:t>
            </a:r>
            <a:r>
              <a:rPr lang="ru-RU" sz="2800" b="1" dirty="0"/>
              <a:t>военную службу по призыву в частях ЦВО.</a:t>
            </a:r>
          </a:p>
          <a:p>
            <a:endParaRPr lang="ru-RU" sz="2800" b="1" dirty="0"/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Расчетное 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количество писем и открыток для  </a:t>
            </a:r>
            <a:r>
              <a:rPr lang="ru-RU" sz="2800" b="1" dirty="0" err="1">
                <a:solidFill>
                  <a:schemeClr val="accent3">
                    <a:lumMod val="50000"/>
                  </a:schemeClr>
                </a:solidFill>
              </a:rPr>
              <a:t>Актанышского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муниципального района 100 штук.</a:t>
            </a:r>
          </a:p>
        </p:txBody>
      </p:sp>
    </p:spTree>
    <p:extLst>
      <p:ext uri="{BB962C8B-B14F-4D97-AF65-F5344CB8AC3E}">
        <p14:creationId xmlns:p14="http://schemas.microsoft.com/office/powerpoint/2010/main" val="20288227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289</Words>
  <Application>Microsoft Office PowerPoint</Application>
  <PresentationFormat>Экран (4:3)</PresentationFormat>
  <Paragraphs>38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Уважаемые коллеги!</vt:lpstr>
      <vt:lpstr>Просим Вашего содействия в выполнении указанного мероприятия:</vt:lpstr>
      <vt:lpstr>Цель проведения   акции - </vt:lpstr>
      <vt:lpstr>Содержание акции: участник может</vt:lpstr>
      <vt:lpstr>Письмо пишется </vt:lpstr>
      <vt:lpstr>Подготовленные поздравительные письма и открытки централизованно направляются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Уважаемые коллеги!</dc:title>
  <dc:creator>Dilbar</dc:creator>
  <cp:lastModifiedBy>Dilbar</cp:lastModifiedBy>
  <cp:revision>4</cp:revision>
  <dcterms:created xsi:type="dcterms:W3CDTF">2020-03-04T03:36:52Z</dcterms:created>
  <dcterms:modified xsi:type="dcterms:W3CDTF">2020-03-04T04:13:12Z</dcterms:modified>
</cp:coreProperties>
</file>